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70" r:id="rId4"/>
    <p:sldId id="271" r:id="rId5"/>
    <p:sldId id="272" r:id="rId6"/>
    <p:sldId id="273" r:id="rId7"/>
    <p:sldId id="259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80" y="-78"/>
      </p:cViewPr>
      <p:guideLst>
        <p:guide orient="horz" pos="21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86125"/>
            <a:ext cx="6400800" cy="12954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E335-0946-41A6-9C9B-2A6421E9EB3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5C44E-99B6-42BE-8D52-F1DB472AFAD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C858-34A9-4E1A-9E52-F325A5F3720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86125"/>
            <a:ext cx="6400800" cy="12954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8BC9-CEFC-4B26-A41E-88DA06ACE92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D52E-A0A4-4BA0-AD5D-72654CBF6CE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93FF4-D5BF-42B1-BCCB-E7C7AB314FE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6BEC-ACE5-46AB-92F8-F5590AB03E3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AB783-B1D0-47BC-ADCE-5F2922AC838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1F440-6A07-437B-9E51-A2C3BFF6215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A876-8B96-4C22-9574-8130A98A475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98F8-A83B-4FE3-A3FE-8558B654561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6B75-125D-45C1-ADFF-9CDE0437E26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DB99-BBBA-400E-9742-1A9B6356F93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F92C-C061-4AD6-997A-1DBB7FD6F2D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68B0-CE25-4EF2-9C1A-897F6EF90E7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8836-3D1B-44FD-94E7-C6DDCFC1CED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DB0-B0B9-4443-B5D6-49856DDD5EC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5EEA2-039A-4F89-A1F7-8892448D00D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B4FBC-8F7E-4491-B152-E071A8297DC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6C8BE-BF71-48FD-8DB2-378D6C3660A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D5B4-25AE-4BE6-AD91-02A5C6C09E8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36E7-73F5-4C1E-846B-70FDFAC35B0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8405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FA405B5-5FB3-4753-AF3F-6C55D46884E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88913"/>
            <a:ext cx="68405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9CF1B6D-B299-4C92-BF00-3737733B1FA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454150"/>
            <a:ext cx="8643938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000" spc="500" dirty="0" smtClean="0"/>
              <a:t>智能客服系统操作指南</a:t>
            </a:r>
            <a:endParaRPr lang="zh-CN" altLang="zh-CN" sz="6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smtClean="0"/>
          </a:p>
          <a:p>
            <a:endParaRPr lang="en-US" altLang="zh-CN" sz="1600" smtClean="0"/>
          </a:p>
          <a:p>
            <a:r>
              <a:rPr lang="en-US" altLang="zh-CN" sz="1600" smtClean="0"/>
              <a:t>2024</a:t>
            </a:r>
            <a:r>
              <a:rPr lang="zh-CN" altLang="en-US" sz="1600" smtClean="0"/>
              <a:t>年</a:t>
            </a:r>
            <a:r>
              <a:rPr lang="en-US" altLang="zh-CN" sz="1600" smtClean="0"/>
              <a:t>3</a:t>
            </a:r>
            <a:r>
              <a:rPr lang="zh-CN" altLang="en-US" sz="1600" smtClean="0"/>
              <a:t>月</a:t>
            </a:r>
          </a:p>
          <a:p>
            <a:pPr eaLnBrk="1" hangingPunct="1"/>
            <a:endParaRPr lang="zh-CN" altLang="zh-CN" smtClean="0"/>
          </a:p>
        </p:txBody>
      </p:sp>
      <p:pic>
        <p:nvPicPr>
          <p:cNvPr id="5124" name="图片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17859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使用方法</a:t>
            </a:r>
          </a:p>
        </p:txBody>
      </p:sp>
      <p:sp>
        <p:nvSpPr>
          <p:cNvPr id="6147" name="内容占位符 3"/>
          <p:cNvSpPr>
            <a:spLocks noGrp="1"/>
          </p:cNvSpPr>
          <p:nvPr>
            <p:ph sz="half" idx="2"/>
          </p:nvPr>
        </p:nvSpPr>
        <p:spPr>
          <a:xfrm>
            <a:off x="500063" y="1643063"/>
            <a:ext cx="7929562" cy="4525962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zh-CN" altLang="en-US" sz="2400" smtClean="0"/>
              <a:t>“山西师大计财部”微信公众号</a:t>
            </a:r>
            <a:r>
              <a:rPr lang="en-US" altLang="zh-CN" sz="2400" smtClean="0"/>
              <a:t>——</a:t>
            </a:r>
            <a:r>
              <a:rPr lang="zh-CN" altLang="en-US" sz="2400" smtClean="0"/>
              <a:t>“政策查询”</a:t>
            </a:r>
            <a:r>
              <a:rPr lang="en-US" altLang="zh-CN" sz="2400" smtClean="0"/>
              <a:t>——</a:t>
            </a:r>
            <a:r>
              <a:rPr lang="zh-CN" altLang="en-US" sz="2400" smtClean="0"/>
              <a:t>“智能客服”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操作演示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1714500"/>
            <a:ext cx="2057400" cy="4525963"/>
          </a:xfrm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714500"/>
            <a:ext cx="207168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14438" y="1714500"/>
            <a:ext cx="20574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操作演示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1714500"/>
            <a:ext cx="2057400" cy="4525963"/>
          </a:xfr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714500"/>
            <a:ext cx="2143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643688" y="1714500"/>
            <a:ext cx="2057400" cy="4525963"/>
          </a:xfrm>
          <a:noFill/>
        </p:spPr>
      </p:pic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642938" y="1500188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留言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操作演示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357313"/>
            <a:ext cx="223996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642938" y="150018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连接在线客服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75" y="1643063"/>
            <a:ext cx="7772400" cy="3357573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dirty="0" smtClean="0"/>
              <a:t>联系</a:t>
            </a:r>
            <a:r>
              <a:rPr lang="zh-CN" altLang="en-US" dirty="0" smtClean="0"/>
              <a:t>方式</a:t>
            </a:r>
            <a:r>
              <a:rPr lang="zh-CN" altLang="en-US" dirty="0" smtClean="0"/>
              <a:t>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en-US" altLang="zh-CN" dirty="0" smtClean="0"/>
              <a:t>   </a:t>
            </a:r>
            <a:br>
              <a:rPr lang="en-US" altLang="zh-CN" dirty="0" smtClean="0"/>
            </a:br>
            <a:r>
              <a:rPr lang="zh-CN" altLang="en-US" sz="3600" dirty="0" smtClean="0"/>
              <a:t>计财部会计服务中心一站式服务</a:t>
            </a:r>
            <a:r>
              <a:rPr lang="zh-CN" altLang="en-US" sz="3600" dirty="0" smtClean="0"/>
              <a:t>大厅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dirty="0" smtClean="0"/>
              <a:t> </a:t>
            </a:r>
            <a:r>
              <a:rPr lang="en-US" altLang="zh-CN" dirty="0" smtClean="0"/>
              <a:t>        0351-2051216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友好合作">
  <a:themeElements>
    <a:clrScheme name="友好合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友好合作">
      <a:majorFont>
        <a:latin typeface="Arial Rounded MT Bold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友好合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友好合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友好合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友好合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友好合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友好合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友好合作">
  <a:themeElements>
    <a:clrScheme name="友好合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友好合作">
      <a:majorFont>
        <a:latin typeface="Arial Rounded MT Bold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友好合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友好合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友好合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友好合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友好合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友好合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友好合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157255227</TotalTime>
  <Pages>0</Pages>
  <Words>40</Words>
  <Characters>0</Characters>
  <Application/>
  <DocSecurity>0</DocSecurity>
  <PresentationFormat>全屏显示(4:3)</PresentationFormat>
  <Lines>0</Lines>
  <Paragraphs>12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友好合作</vt:lpstr>
      <vt:lpstr>1_友好合作</vt:lpstr>
      <vt:lpstr>智能客服系统操作指南</vt:lpstr>
      <vt:lpstr>使用方法</vt:lpstr>
      <vt:lpstr>操作演示</vt:lpstr>
      <vt:lpstr>操作演示</vt:lpstr>
      <vt:lpstr>操作演示</vt:lpstr>
      <vt:lpstr>联系方式：           计财部会计服务中心一站式服务大厅          0351-2051216   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/>
  <cp:keywords/>
  <dc:description/>
  <cp:lastModifiedBy>Microsoft</cp:lastModifiedBy>
  <cp:revision>11</cp:revision>
  <cp:lastPrinted>1899-12-30T00:00:00Z</cp:lastPrinted>
  <dcterms:created xsi:type="dcterms:W3CDTF">2009-03-02T17:37:07Z</dcterms:created>
  <dcterms:modified xsi:type="dcterms:W3CDTF">2024-04-26T08:46:04Z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